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9381-0F20-4A57-9A8E-9900E49016AA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07EC-114F-4D71-A475-785D97FA1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9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9381-0F20-4A57-9A8E-9900E49016AA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07EC-114F-4D71-A475-785D97FA1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364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9381-0F20-4A57-9A8E-9900E49016AA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07EC-114F-4D71-A475-785D97FA1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238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9381-0F20-4A57-9A8E-9900E49016AA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07EC-114F-4D71-A475-785D97FA1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34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9381-0F20-4A57-9A8E-9900E49016AA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07EC-114F-4D71-A475-785D97FA1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481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9381-0F20-4A57-9A8E-9900E49016AA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07EC-114F-4D71-A475-785D97FA1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9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9381-0F20-4A57-9A8E-9900E49016AA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07EC-114F-4D71-A475-785D97FA1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46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9381-0F20-4A57-9A8E-9900E49016AA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07EC-114F-4D71-A475-785D97FA1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12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9381-0F20-4A57-9A8E-9900E49016AA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07EC-114F-4D71-A475-785D97FA1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286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9381-0F20-4A57-9A8E-9900E49016AA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07EC-114F-4D71-A475-785D97FA1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996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9381-0F20-4A57-9A8E-9900E49016AA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07EC-114F-4D71-A475-785D97FA1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45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B9381-0F20-4A57-9A8E-9900E49016AA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07EC-114F-4D71-A475-785D97FA1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9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evaluate e-leaners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Activities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learner may participate in interactive activities</a:t>
            </a:r>
          </a:p>
          <a:p>
            <a:r>
              <a:rPr lang="en-US" dirty="0" smtClean="0"/>
              <a:t>Games that have to do with the learning material.</a:t>
            </a:r>
          </a:p>
          <a:p>
            <a:r>
              <a:rPr lang="en-US" dirty="0" smtClean="0"/>
              <a:t>Built or create a project applying new skills just learned.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We make a small quiz.</a:t>
            </a:r>
          </a:p>
          <a:p>
            <a:r>
              <a:rPr lang="en-US" dirty="0" smtClean="0"/>
              <a:t>Multiple choice questions.</a:t>
            </a:r>
          </a:p>
          <a:p>
            <a:r>
              <a:rPr lang="en-US" dirty="0" smtClean="0"/>
              <a:t>True or false questions. </a:t>
            </a:r>
          </a:p>
          <a:p>
            <a:r>
              <a:rPr lang="en-US" dirty="0" smtClean="0"/>
              <a:t>Open ended questions. </a:t>
            </a:r>
          </a:p>
          <a:p>
            <a:r>
              <a:rPr lang="en-US" dirty="0" smtClean="0"/>
              <a:t>Comparison questions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934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8322091"/>
              </p:ext>
            </p:extLst>
          </p:nvPr>
        </p:nvGraphicFramePr>
        <p:xfrm>
          <a:off x="457200" y="1600200"/>
          <a:ext cx="82296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Criteria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points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points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points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Spelling/grammar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Follow instructions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249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70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How to evaluate e-leaners</vt:lpstr>
      <vt:lpstr>Rubric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Bansaw</dc:title>
  <dc:creator>Joao Acevedo</dc:creator>
  <cp:lastModifiedBy>Joao Acevedo</cp:lastModifiedBy>
  <cp:revision>3</cp:revision>
  <dcterms:created xsi:type="dcterms:W3CDTF">2012-06-07T22:27:55Z</dcterms:created>
  <dcterms:modified xsi:type="dcterms:W3CDTF">2012-06-07T23:00:49Z</dcterms:modified>
</cp:coreProperties>
</file>